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4a431d2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4a431d2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4a431d2b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4a431d2b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4a431d2b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4a431d2b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4a431d2b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4a431d2b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a431d2b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a431d2b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4a431d2b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4a431d2b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4a431d2b6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4a431d2b6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4a431d2b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4a431d2b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4a431d2b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4a431d2b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4a431d2b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4a431d2b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a431d2b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a431d2b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4a431d2b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4a431d2b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4a431d2b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4a431d2b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4a431d2b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4a431d2b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4a431d2b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4a431d2b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110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-@在支持它的系統上，顯示帶有擴展名的文件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屬性作為包含文件屬性的目錄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83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-e等效於-vE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-E，--show-ends在每行末尾顯示$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-n，--number編號所有輸出行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 rotWithShape="1">
          <a:blip r:embed="rId3">
            <a:alphaModFix/>
          </a:blip>
          <a:srcRect b="22408" l="0" r="0" t="0"/>
          <a:stretch/>
        </p:blipFill>
        <p:spPr>
          <a:xfrm>
            <a:off x="31170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-s，--squeeze-blank抑制重複的空輸出行</a:t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-t等效於-vT</a:t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5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-T，--show-tabs將TAB字符顯示為^ I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69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-L打印$ PWD的值（如果它命名當前工作的）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目錄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62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110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-@在支持它的系統上，顯示帶有擴展名的文件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屬性作為包含文件屬性的目錄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83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169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-L打印$ PWD的值（如果它命名當前工作的）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目錄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62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110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-@在支持它的系統上，顯示帶有擴展名的文件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屬性作為包含文件屬性的目錄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83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169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-L打印$ PWD的值（如果它命名當前工作的）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目錄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62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-P打印物理目錄，不帶任何符號鏈接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-A，--show-all等效於-vET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2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-b，--number-nonblank數字非空輸出行，覆蓋-n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